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391" r:id="rId2"/>
    <p:sldId id="423" r:id="rId3"/>
    <p:sldId id="424" r:id="rId4"/>
    <p:sldId id="425" r:id="rId5"/>
    <p:sldId id="433" r:id="rId6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liom (2022.02.25)" id="{76151630-3BE6-46E8-A577-952D3D8DB538}">
          <p14:sldIdLst>
            <p14:sldId id="391"/>
            <p14:sldId id="423"/>
            <p14:sldId id="424"/>
            <p14:sldId id="425"/>
            <p14:sldId id="433"/>
          </p14:sldIdLst>
        </p14:section>
        <p14:section name="Default Section" id="{D43C6E9D-DDBB-474C-8A06-1FB7736E4FA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376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08" y="643466"/>
            <a:ext cx="4164372" cy="557106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ECDBD3F-933C-5814-2937-9B1EE722B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837" y="643467"/>
            <a:ext cx="40947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91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hase enthält.&#10;&#10;Automatisch generierte Beschreibung">
            <a:extLst>
              <a:ext uri="{FF2B5EF4-FFF2-40B4-BE49-F238E27FC236}">
                <a16:creationId xmlns:a16="http://schemas.microsoft.com/office/drawing/2014/main" id="{B4982DC7-338E-2756-0D1E-0D65E31E7A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3" name="Grafik 2" descr="Ein Bild, das Text, mehrere enthält.&#10;&#10;Automatisch generierte Beschreibung">
            <a:extLst>
              <a:ext uri="{FF2B5EF4-FFF2-40B4-BE49-F238E27FC236}">
                <a16:creationId xmlns:a16="http://schemas.microsoft.com/office/drawing/2014/main" id="{1D6958A1-6D31-17F3-E130-9C92726741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2C07BCD-36D3-B9A8-D88D-1A7B6EB975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8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02CD9983-7D37-ADD0-DFE3-982428D86E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6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E71DCCA-06E6-DF40-53C8-5AD368801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6" r="17960" b="-1"/>
          <a:stretch/>
        </p:blipFill>
        <p:spPr>
          <a:xfrm>
            <a:off x="20" y="10"/>
            <a:ext cx="5988150" cy="6857990"/>
          </a:xfrm>
          <a:prstGeom prst="rect">
            <a:avLst/>
          </a:prstGeom>
        </p:spPr>
      </p:pic>
      <p:pic>
        <p:nvPicPr>
          <p:cNvPr id="3" name="Grafik 2" descr="Ein Bild, das Person, Sport, Tänzer enthält.&#10;&#10;Automatisch generierte Beschreibung">
            <a:extLst>
              <a:ext uri="{FF2B5EF4-FFF2-40B4-BE49-F238E27FC236}">
                <a16:creationId xmlns:a16="http://schemas.microsoft.com/office/drawing/2014/main" id="{15B09556-9C03-914A-1533-CFBC6E275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7" r="-4" b="-4"/>
          <a:stretch/>
        </p:blipFill>
        <p:spPr>
          <a:xfrm>
            <a:off x="6121908" y="1"/>
            <a:ext cx="3784092" cy="3346704"/>
          </a:xfrm>
          <a:prstGeom prst="rect">
            <a:avLst/>
          </a:prstGeom>
        </p:spPr>
      </p:pic>
      <p:pic>
        <p:nvPicPr>
          <p:cNvPr id="7" name="Grafik 6" descr="Ein Bild, das Text, dunkel enthält.&#10;&#10;Automatisch generierte Beschreibung">
            <a:extLst>
              <a:ext uri="{FF2B5EF4-FFF2-40B4-BE49-F238E27FC236}">
                <a16:creationId xmlns:a16="http://schemas.microsoft.com/office/drawing/2014/main" id="{9D6EED30-CC6F-6500-463E-DAFA2150C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7" r="9666" b="-4"/>
          <a:stretch/>
        </p:blipFill>
        <p:spPr>
          <a:xfrm>
            <a:off x="6121906" y="3511296"/>
            <a:ext cx="378409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20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Brunnen enthält.&#10;&#10;Automatisch generierte Beschreibung">
            <a:extLst>
              <a:ext uri="{FF2B5EF4-FFF2-40B4-BE49-F238E27FC236}">
                <a16:creationId xmlns:a16="http://schemas.microsoft.com/office/drawing/2014/main" id="{8B82806D-2019-0663-343C-B862131F0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6" r="1" b="2026"/>
          <a:stretch/>
        </p:blipFill>
        <p:spPr>
          <a:xfrm>
            <a:off x="20" y="10"/>
            <a:ext cx="5988150" cy="685799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006E17B-2B82-D9AB-5C1A-85764D08DC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3" r="4670" b="-4"/>
          <a:stretch/>
        </p:blipFill>
        <p:spPr>
          <a:xfrm>
            <a:off x="6121908" y="1"/>
            <a:ext cx="3784092" cy="3346704"/>
          </a:xfrm>
          <a:prstGeom prst="rect">
            <a:avLst/>
          </a:prstGeom>
        </p:spPr>
      </p:pic>
      <p:pic>
        <p:nvPicPr>
          <p:cNvPr id="3" name="Grafik 2" descr="Ein Bild, das Text, dunkel, Schild, Nacht enthält.&#10;&#10;Automatisch generierte Beschreibung">
            <a:extLst>
              <a:ext uri="{FF2B5EF4-FFF2-40B4-BE49-F238E27FC236}">
                <a16:creationId xmlns:a16="http://schemas.microsoft.com/office/drawing/2014/main" id="{46DBE548-4FF9-C238-1D9A-501C98CFC8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7" r="10087" b="-4"/>
          <a:stretch/>
        </p:blipFill>
        <p:spPr>
          <a:xfrm>
            <a:off x="6121906" y="3511296"/>
            <a:ext cx="378409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56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722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2023-11-10T14:22:28Z</dcterms:modified>
</cp:coreProperties>
</file>